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90929"/>
  </p:normalViewPr>
  <p:slideViewPr>
    <p:cSldViewPr>
      <p:cViewPr varScale="1">
        <p:scale>
          <a:sx n="97" d="100"/>
          <a:sy n="97" d="100"/>
        </p:scale>
        <p:origin x="-42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10" Type="http://schemas.openxmlformats.org/officeDocument/2006/relationships/image" Target="../media/image10.gif"/><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00034" y="364331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Magikarp</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Pikachu</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Minun</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5000628" y="471488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Kyogre</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the worlds weakest Pokemon?</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smtClean="0">
                  <a:latin typeface="Tahoma" pitchFamily="34" charset="0"/>
                </a:rPr>
                <a:t>Magikarp</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00034"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Giratina</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Unknown</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Porygon</a:t>
            </a:r>
            <a:r>
              <a:rPr lang="en-US" sz="2400" b="1" dirty="0" smtClean="0">
                <a:latin typeface="Tahoma" pitchFamily="34" charset="0"/>
              </a:rPr>
              <a:t>-z</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Craudaunt</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not a Pokemon?</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Unknown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Shaymin</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Darkrai</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Unown</a:t>
            </a:r>
            <a:r>
              <a:rPr lang="en-US" sz="2400" b="1" dirty="0" smtClean="0">
                <a:latin typeface="Tahoma" pitchFamily="34" charset="0"/>
              </a:rPr>
              <a:t> </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Giratina</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not a legend? </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err="1" smtClean="0">
                  <a:solidFill>
                    <a:schemeClr val="tx2"/>
                  </a:solidFill>
                  <a:latin typeface="Tahoma" pitchFamily="34" charset="0"/>
                </a:rPr>
                <a:t>Unown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Pidgey</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71472"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Zapdos</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Pikachu</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err="1" smtClean="0">
                <a:solidFill>
                  <a:schemeClr val="tx2"/>
                </a:solidFill>
                <a:latin typeface="Tahoma" pitchFamily="34" charset="0"/>
              </a:rPr>
              <a:t>Pidgeot</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is this?</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84994" name="Picture 2" descr="http://pokemonfans.de/Images/pidgey.gif"/>
          <p:cNvPicPr>
            <a:picLocks noChangeAspect="1" noChangeArrowheads="1"/>
          </p:cNvPicPr>
          <p:nvPr/>
        </p:nvPicPr>
        <p:blipFill>
          <a:blip r:embed="rId10"/>
          <a:srcRect/>
          <a:stretch>
            <a:fillRect/>
          </a:stretch>
        </p:blipFill>
        <p:spPr bwMode="auto">
          <a:xfrm>
            <a:off x="3071802" y="0"/>
            <a:ext cx="2214578" cy="2415903"/>
          </a:xfrm>
          <a:prstGeom prst="rect">
            <a:avLst/>
          </a:prstGeom>
          <a:noFill/>
        </p:spPr>
      </p:pic>
      <p:sp>
        <p:nvSpPr>
          <p:cNvPr id="15" name="Rectangle 14"/>
          <p:cNvSpPr/>
          <p:nvPr/>
        </p:nvSpPr>
        <p:spPr bwMode="auto">
          <a:xfrm>
            <a:off x="2857488" y="0"/>
            <a:ext cx="2714644" cy="178592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err="1" smtClean="0">
                  <a:solidFill>
                    <a:schemeClr val="tx2"/>
                  </a:solidFill>
                  <a:latin typeface="Tahoma" pitchFamily="34" charset="0"/>
                </a:rPr>
                <a:t>A.Pidgey</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Infernape</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Moltrace</a:t>
            </a:r>
            <a:r>
              <a:rPr lang="en-US" sz="2400" b="1" dirty="0" smtClean="0">
                <a:latin typeface="Tahoma" pitchFamily="34" charset="0"/>
              </a:rPr>
              <a:t> </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Charmander</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Charizard</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my </a:t>
              </a:r>
              <a:r>
                <a:rPr lang="en-US" sz="3600" b="1" dirty="0" err="1" smtClean="0">
                  <a:solidFill>
                    <a:schemeClr val="tx2"/>
                  </a:solidFill>
                  <a:latin typeface="Tahoma" pitchFamily="34" charset="0"/>
                </a:rPr>
                <a:t>fav</a:t>
              </a:r>
              <a:r>
                <a:rPr lang="en-US" sz="3600" b="1" dirty="0" smtClean="0">
                  <a:solidFill>
                    <a:schemeClr val="tx2"/>
                  </a:solidFill>
                  <a:latin typeface="Tahoma" pitchFamily="34" charset="0"/>
                </a:rPr>
                <a:t> fire Pokemon?</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err="1" smtClean="0">
                  <a:solidFill>
                    <a:schemeClr val="tx2"/>
                  </a:solidFill>
                  <a:latin typeface="Tahoma" pitchFamily="34" charset="0"/>
                </a:rPr>
                <a:t>Charizard</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orange</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blue</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green</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yellow</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color is a shiny </a:t>
              </a:r>
              <a:r>
                <a:rPr lang="en-US" sz="3600" b="1" dirty="0" err="1" smtClean="0">
                  <a:solidFill>
                    <a:schemeClr val="tx2"/>
                  </a:solidFill>
                  <a:latin typeface="Tahoma" pitchFamily="34" charset="0"/>
                </a:rPr>
                <a:t>Psyduck</a:t>
              </a: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Blue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a:t>
            </a:r>
            <a:r>
              <a:rPr lang="en-US" sz="2400" b="1" dirty="0" err="1" smtClean="0">
                <a:latin typeface="Tahoma" pitchFamily="34" charset="0"/>
              </a:rPr>
              <a:t>dialga</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giratina</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palkia</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29190" y="492919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seviper</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is pearl?</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smtClean="0">
                  <a:solidFill>
                    <a:schemeClr val="tx2"/>
                  </a:solidFill>
                  <a:latin typeface="Tahoma" pitchFamily="34" charset="0"/>
                </a:rPr>
                <a:t>pearl</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5</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3</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29190"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8</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29190" y="492919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2</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starter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in one region?</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3</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Grovyle</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5000628"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err="1" smtClean="0">
                <a:latin typeface="Tahoma" pitchFamily="34" charset="0"/>
              </a:rPr>
              <a:t>Torterra</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my </a:t>
              </a:r>
              <a:r>
                <a:rPr lang="en-US" sz="3600" b="1" dirty="0" err="1" smtClean="0">
                  <a:solidFill>
                    <a:schemeClr val="tx2"/>
                  </a:solidFill>
                  <a:latin typeface="Tahoma" pitchFamily="34" charset="0"/>
                </a:rPr>
                <a:t>fav</a:t>
              </a:r>
              <a:r>
                <a:rPr lang="en-US" sz="3600" b="1" dirty="0" smtClean="0">
                  <a:solidFill>
                    <a:schemeClr val="tx2"/>
                  </a:solidFill>
                  <a:latin typeface="Tahoma" pitchFamily="34" charset="0"/>
                </a:rPr>
                <a:t> grass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Sceptile</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5000628" y="3857628"/>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Treco</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err="1" smtClean="0">
                  <a:solidFill>
                    <a:schemeClr val="tx2"/>
                  </a:solidFill>
                  <a:latin typeface="Tahoma" pitchFamily="34" charset="0"/>
                </a:rPr>
                <a:t>Charizard</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lives between dimensions? </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Dialga</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Pikachu</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Palkia</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Giratina</a:t>
            </a:r>
            <a:r>
              <a:rPr lang="en-US" sz="2400" b="1" dirty="0" smtClean="0">
                <a:latin typeface="Tahoma" pitchFamily="34" charset="0"/>
              </a:rPr>
              <a:t>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err="1" smtClean="0">
                  <a:solidFill>
                    <a:schemeClr val="tx2"/>
                  </a:solidFill>
                  <a:latin typeface="Tahoma" pitchFamily="34" charset="0"/>
                </a:rPr>
                <a:t>Giratina</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Moltrace</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represents fire power?</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Articuno</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Lugia</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4350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Zapdos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err="1" smtClean="0">
                  <a:solidFill>
                    <a:schemeClr val="tx2"/>
                  </a:solidFill>
                  <a:latin typeface="Tahoma" pitchFamily="34" charset="0"/>
                </a:rPr>
                <a:t>Moltrace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5</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league trainers do you have to battle? </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4</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10</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2</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5</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smtClean="0">
                <a:latin typeface="Tahoma" pitchFamily="34" charset="0"/>
              </a:rPr>
              <a:t>C. 3</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main members in Team Rocket?</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5</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4</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29190"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6</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3</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Pikachu</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my </a:t>
              </a:r>
              <a:r>
                <a:rPr lang="en-US" sz="3600" b="1" dirty="0" err="1" smtClean="0">
                  <a:solidFill>
                    <a:schemeClr val="tx2"/>
                  </a:solidFill>
                  <a:latin typeface="Tahoma" pitchFamily="34" charset="0"/>
                </a:rPr>
                <a:t>fav</a:t>
              </a:r>
              <a:r>
                <a:rPr lang="en-US" sz="3600" b="1" dirty="0" smtClean="0">
                  <a:solidFill>
                    <a:schemeClr val="tx2"/>
                  </a:solidFill>
                  <a:latin typeface="Tahoma" pitchFamily="34" charset="0"/>
                </a:rPr>
                <a:t> electric type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Pichu</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Garchomp</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Zapdos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Pikachu</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over 500</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Approximately how many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in the world? </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over 300</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29190"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under 150</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over 600</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Over 500</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98</TotalTime>
  <Words>707</Words>
  <Application>Microsoft Office PowerPoint</Application>
  <PresentationFormat>On-screen Show (4:3)</PresentationFormat>
  <Paragraphs>133</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8</cp:revision>
  <dcterms:created xsi:type="dcterms:W3CDTF">2009-05-19T00:05:44Z</dcterms:created>
  <dcterms:modified xsi:type="dcterms:W3CDTF">2009-06-08T00:26:49Z</dcterms:modified>
</cp:coreProperties>
</file>